
<file path=[Content_Types].xml><?xml version="1.0" encoding="utf-8"?>
<Types xmlns="http://schemas.openxmlformats.org/package/2006/content-types">
  <Default Extension="jpg" ContentType="image/jp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101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6899" y="685665"/>
            <a:ext cx="1503680" cy="427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5676" y="1013400"/>
            <a:ext cx="4423346" cy="728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4a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image" Target="../media/image9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4a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4a"/><Relationship Id="rId7" Type="http://schemas.openxmlformats.org/officeDocument/2006/relationships/image" Target="../media/image13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2674" y="397953"/>
            <a:ext cx="2414905" cy="2463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3200" spc="10" dirty="0">
                <a:solidFill>
                  <a:srgbClr val="FFFFFF"/>
                </a:solidFill>
                <a:latin typeface="Cambria"/>
                <a:cs typeface="Cambria"/>
              </a:rPr>
              <a:t>Menjaga </a:t>
            </a:r>
            <a:r>
              <a:rPr sz="32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3200" spc="-9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320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mbria"/>
                <a:cs typeface="Cambria"/>
              </a:rPr>
              <a:t>sipl</a:t>
            </a:r>
            <a:r>
              <a:rPr sz="32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3200" spc="2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3200" spc="-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3200" spc="20" dirty="0">
                <a:solidFill>
                  <a:srgbClr val="FFFFFF"/>
                </a:solidFill>
                <a:latin typeface="Cambria"/>
                <a:cs typeface="Cambria"/>
              </a:rPr>
              <a:t>n  </a:t>
            </a:r>
            <a:r>
              <a:rPr sz="3200" spc="55" dirty="0">
                <a:solidFill>
                  <a:srgbClr val="FFFFFF"/>
                </a:solidFill>
                <a:latin typeface="Cambria"/>
                <a:cs typeface="Cambria"/>
              </a:rPr>
              <a:t>Diri: </a:t>
            </a:r>
            <a:r>
              <a:rPr sz="3200" spc="45" dirty="0">
                <a:solidFill>
                  <a:srgbClr val="FFFFFF"/>
                </a:solidFill>
                <a:latin typeface="Cambria"/>
                <a:cs typeface="Cambria"/>
              </a:rPr>
              <a:t>Kunci </a:t>
            </a:r>
            <a:r>
              <a:rPr sz="3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Cambria"/>
                <a:cs typeface="Cambria"/>
              </a:rPr>
              <a:t>Menuju </a:t>
            </a:r>
            <a:r>
              <a:rPr sz="32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mbria"/>
                <a:cs typeface="Cambria"/>
              </a:rPr>
              <a:t>Kesuksesan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7" y="365330"/>
            <a:ext cx="1637120" cy="25572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2274" y="8"/>
            <a:ext cx="2585085" cy="3288029"/>
            <a:chOff x="3262274" y="8"/>
            <a:chExt cx="2585085" cy="3288029"/>
          </a:xfrm>
        </p:grpSpPr>
        <p:sp>
          <p:nvSpPr>
            <p:cNvPr id="3" name="object 3"/>
            <p:cNvSpPr/>
            <p:nvPr/>
          </p:nvSpPr>
          <p:spPr>
            <a:xfrm>
              <a:off x="3262274" y="8"/>
              <a:ext cx="2585085" cy="3288029"/>
            </a:xfrm>
            <a:custGeom>
              <a:avLst/>
              <a:gdLst/>
              <a:ahLst/>
              <a:cxnLst/>
              <a:rect l="l" t="t" r="r" b="b"/>
              <a:pathLst>
                <a:path w="2585085" h="3288029">
                  <a:moveTo>
                    <a:pt x="0" y="3287938"/>
                  </a:moveTo>
                  <a:lnTo>
                    <a:pt x="2584465" y="3287938"/>
                  </a:lnTo>
                  <a:lnTo>
                    <a:pt x="2584465" y="0"/>
                  </a:lnTo>
                  <a:lnTo>
                    <a:pt x="0" y="0"/>
                  </a:lnTo>
                  <a:lnTo>
                    <a:pt x="0" y="3287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0358" y="269754"/>
              <a:ext cx="2338090" cy="2746040"/>
            </a:xfrm>
            <a:prstGeom prst="rect">
              <a:avLst/>
            </a:prstGeom>
          </p:spPr>
        </p:pic>
      </p:grpSp>
      <p:pic>
        <p:nvPicPr>
          <p:cNvPr id="11" name="Suara Rekaman">
            <a:hlinkClick r:id="" action="ppaction://media"/>
            <a:extLst>
              <a:ext uri="{FF2B5EF4-FFF2-40B4-BE49-F238E27FC236}">
                <a16:creationId xmlns:a16="http://schemas.microsoft.com/office/drawing/2014/main" id="{757A820C-F1B0-6044-0759-19F95AB62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0950" y="2763528"/>
            <a:ext cx="406400" cy="406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372" y="745003"/>
            <a:ext cx="2052955" cy="2413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00" dirty="0">
                <a:latin typeface="Cambria"/>
                <a:cs typeface="Cambria"/>
              </a:rPr>
              <a:t>Pentingnya</a:t>
            </a:r>
            <a:r>
              <a:rPr sz="1400" spc="-30" dirty="0">
                <a:latin typeface="Cambria"/>
                <a:cs typeface="Cambria"/>
              </a:rPr>
              <a:t> </a:t>
            </a:r>
            <a:r>
              <a:rPr sz="1400" spc="5" dirty="0">
                <a:latin typeface="Cambria"/>
                <a:cs typeface="Cambria"/>
              </a:rPr>
              <a:t>Kedisiplinan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6453" y="1751338"/>
            <a:ext cx="553507" cy="79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3844" y="1131133"/>
            <a:ext cx="2010410" cy="1012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20"/>
              </a:spcBef>
            </a:pPr>
            <a:r>
              <a:rPr sz="800" i="1" dirty="0">
                <a:latin typeface="Verdana"/>
                <a:cs typeface="Verdana"/>
              </a:rPr>
              <a:t>Kedisiplinan </a:t>
            </a:r>
            <a:r>
              <a:rPr sz="800" dirty="0">
                <a:latin typeface="Verdana"/>
                <a:cs typeface="Verdana"/>
              </a:rPr>
              <a:t>adalah </a:t>
            </a:r>
            <a:r>
              <a:rPr sz="800" spc="5" dirty="0">
                <a:latin typeface="Verdana"/>
                <a:cs typeface="Verdana"/>
              </a:rPr>
              <a:t>pondasi </a:t>
            </a:r>
            <a:r>
              <a:rPr sz="800" spc="10" dirty="0">
                <a:latin typeface="Verdana"/>
                <a:cs typeface="Verdana"/>
              </a:rPr>
              <a:t>utama </a:t>
            </a:r>
            <a:r>
              <a:rPr sz="800" spc="1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enu</a:t>
            </a:r>
            <a:r>
              <a:rPr sz="800" spc="-10" dirty="0">
                <a:latin typeface="Verdana"/>
                <a:cs typeface="Verdana"/>
              </a:rPr>
              <a:t>j</a:t>
            </a:r>
            <a:r>
              <a:rPr sz="800" spc="25" dirty="0">
                <a:latin typeface="Verdana"/>
                <a:cs typeface="Verdana"/>
              </a:rPr>
              <a:t>u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10" dirty="0">
                <a:latin typeface="Verdana"/>
                <a:cs typeface="Verdana"/>
              </a:rPr>
              <a:t>u</a:t>
            </a:r>
            <a:r>
              <a:rPr sz="800" spc="-5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40" dirty="0">
                <a:latin typeface="Verdana"/>
                <a:cs typeface="Verdana"/>
              </a:rPr>
              <a:t>an.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</a:t>
            </a:r>
            <a:r>
              <a:rPr sz="800" spc="10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15" dirty="0">
                <a:latin typeface="Verdana"/>
                <a:cs typeface="Verdana"/>
              </a:rPr>
              <a:t>gan 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disiplina</a:t>
            </a:r>
            <a:r>
              <a:rPr sz="800" spc="-50" dirty="0">
                <a:latin typeface="Verdana"/>
                <a:cs typeface="Verdana"/>
              </a:rPr>
              <a:t>n,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ses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10" dirty="0">
                <a:latin typeface="Verdana"/>
                <a:cs typeface="Verdana"/>
              </a:rPr>
              <a:t>o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5" dirty="0">
                <a:latin typeface="Verdana"/>
                <a:cs typeface="Verdana"/>
              </a:rPr>
              <a:t>gatur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10" dirty="0">
                <a:latin typeface="Verdana"/>
                <a:cs typeface="Verdana"/>
              </a:rPr>
              <a:t>ktu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f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5" dirty="0">
                <a:latin typeface="Verdana"/>
                <a:cs typeface="Verdana"/>
              </a:rPr>
              <a:t>kus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0" dirty="0">
                <a:latin typeface="Verdana"/>
                <a:cs typeface="Verdana"/>
              </a:rPr>
              <a:t>p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5" dirty="0">
                <a:latin typeface="Verdana"/>
                <a:cs typeface="Verdana"/>
              </a:rPr>
              <a:t>da  </a:t>
            </a:r>
            <a:r>
              <a:rPr sz="800" spc="-20" dirty="0">
                <a:latin typeface="Verdana"/>
                <a:cs typeface="Verdana"/>
              </a:rPr>
              <a:t>tujuan. </a:t>
            </a:r>
            <a:r>
              <a:rPr sz="800" spc="-10" dirty="0">
                <a:latin typeface="Verdana"/>
                <a:cs typeface="Verdana"/>
              </a:rPr>
              <a:t>Konsistensi </a:t>
            </a:r>
            <a:r>
              <a:rPr sz="800" spc="10" dirty="0">
                <a:latin typeface="Verdana"/>
                <a:cs typeface="Verdana"/>
              </a:rPr>
              <a:t>dalam </a:t>
            </a:r>
            <a:r>
              <a:rPr sz="800" spc="5" dirty="0">
                <a:latin typeface="Verdana"/>
                <a:cs typeface="Verdana"/>
              </a:rPr>
              <a:t>menjaga </a:t>
            </a:r>
            <a:r>
              <a:rPr sz="800" spc="10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disiplina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30" dirty="0">
                <a:latin typeface="Verdana"/>
                <a:cs typeface="Verdana"/>
              </a:rPr>
              <a:t>b</a:t>
            </a:r>
            <a:r>
              <a:rPr sz="800" spc="-2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ha</a:t>
            </a:r>
            <a:r>
              <a:rPr sz="800" spc="-15" dirty="0">
                <a:latin typeface="Verdana"/>
                <a:cs typeface="Verdana"/>
              </a:rPr>
              <a:t>sil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60" dirty="0">
                <a:latin typeface="Verdana"/>
                <a:cs typeface="Verdana"/>
              </a:rPr>
              <a:t>y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30" dirty="0">
                <a:latin typeface="Verdana"/>
                <a:cs typeface="Verdana"/>
              </a:rPr>
              <a:t>g  </a:t>
            </a:r>
            <a:r>
              <a:rPr sz="800" spc="-5" dirty="0">
                <a:latin typeface="Verdana"/>
                <a:cs typeface="Verdana"/>
              </a:rPr>
              <a:t>memuaskan.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10" name="scane 1">
            <a:hlinkClick r:id="" action="ppaction://media"/>
            <a:extLst>
              <a:ext uri="{FF2B5EF4-FFF2-40B4-BE49-F238E27FC236}">
                <a16:creationId xmlns:a16="http://schemas.microsoft.com/office/drawing/2014/main" id="{F566E258-D05C-F844-6BA7-4C90D59FFE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42540" r="23429"/>
          <a:stretch/>
        </p:blipFill>
        <p:spPr>
          <a:xfrm>
            <a:off x="32608" y="1665463"/>
            <a:ext cx="1006999" cy="1622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9406" y="8"/>
            <a:ext cx="2457450" cy="3288029"/>
            <a:chOff x="3389406" y="8"/>
            <a:chExt cx="2457450" cy="3288029"/>
          </a:xfrm>
        </p:grpSpPr>
        <p:sp>
          <p:nvSpPr>
            <p:cNvPr id="3" name="object 3"/>
            <p:cNvSpPr/>
            <p:nvPr/>
          </p:nvSpPr>
          <p:spPr>
            <a:xfrm>
              <a:off x="3389406" y="8"/>
              <a:ext cx="2457450" cy="3288029"/>
            </a:xfrm>
            <a:custGeom>
              <a:avLst/>
              <a:gdLst/>
              <a:ahLst/>
              <a:cxnLst/>
              <a:rect l="l" t="t" r="r" b="b"/>
              <a:pathLst>
                <a:path w="2457450" h="3288029">
                  <a:moveTo>
                    <a:pt x="0" y="3287938"/>
                  </a:moveTo>
                  <a:lnTo>
                    <a:pt x="2457330" y="3287938"/>
                  </a:lnTo>
                  <a:lnTo>
                    <a:pt x="2457330" y="0"/>
                  </a:lnTo>
                  <a:lnTo>
                    <a:pt x="0" y="0"/>
                  </a:lnTo>
                  <a:lnTo>
                    <a:pt x="0" y="3287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8311" y="325124"/>
              <a:ext cx="2076276" cy="25451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pc="225" dirty="0"/>
              <a:t>M</a:t>
            </a:r>
            <a:r>
              <a:rPr spc="-95" dirty="0"/>
              <a:t>e</a:t>
            </a:r>
            <a:r>
              <a:rPr spc="10" dirty="0"/>
              <a:t>mbuat</a:t>
            </a:r>
            <a:r>
              <a:rPr spc="-95" dirty="0"/>
              <a:t> </a:t>
            </a:r>
            <a:r>
              <a:rPr spc="15" dirty="0"/>
              <a:t>Rutinitas  </a:t>
            </a:r>
            <a:r>
              <a:rPr spc="20" dirty="0">
                <a:latin typeface="Cambria"/>
                <a:cs typeface="Cambria"/>
              </a:rPr>
              <a:t>Harian</a:t>
            </a:r>
          </a:p>
        </p:txBody>
      </p:sp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5675" y="1691996"/>
            <a:ext cx="553507" cy="792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5375" y="1071801"/>
            <a:ext cx="1922145" cy="1012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25"/>
              </a:spcBef>
            </a:pPr>
            <a:r>
              <a:rPr sz="800" spc="45" dirty="0">
                <a:latin typeface="Verdana"/>
                <a:cs typeface="Verdana"/>
              </a:rPr>
              <a:t>M</a:t>
            </a:r>
            <a:r>
              <a:rPr sz="800" spc="25" dirty="0">
                <a:latin typeface="Verdana"/>
                <a:cs typeface="Verdana"/>
              </a:rPr>
              <a:t>e</a:t>
            </a:r>
            <a:r>
              <a:rPr sz="800" spc="20" dirty="0">
                <a:latin typeface="Verdana"/>
                <a:cs typeface="Verdana"/>
              </a:rPr>
              <a:t>mbuat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i="1" dirty="0">
                <a:latin typeface="Verdana"/>
                <a:cs typeface="Verdana"/>
              </a:rPr>
              <a:t>rut</a:t>
            </a:r>
            <a:r>
              <a:rPr sz="800" i="1" spc="-5" dirty="0">
                <a:latin typeface="Verdana"/>
                <a:cs typeface="Verdana"/>
              </a:rPr>
              <a:t>initas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i="1" spc="20" dirty="0">
                <a:latin typeface="Verdana"/>
                <a:cs typeface="Verdana"/>
              </a:rPr>
              <a:t>h</a:t>
            </a:r>
            <a:r>
              <a:rPr sz="800" i="1" spc="-15" dirty="0">
                <a:latin typeface="Verdana"/>
                <a:cs typeface="Verdana"/>
              </a:rPr>
              <a:t>a</a:t>
            </a:r>
            <a:r>
              <a:rPr sz="800" i="1" spc="-35" dirty="0">
                <a:latin typeface="Verdana"/>
                <a:cs typeface="Verdana"/>
              </a:rPr>
              <a:t>r</a:t>
            </a:r>
            <a:r>
              <a:rPr sz="800" i="1" dirty="0">
                <a:latin typeface="Verdana"/>
                <a:cs typeface="Verdana"/>
              </a:rPr>
              <a:t>ian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35" dirty="0">
                <a:latin typeface="Verdana"/>
                <a:cs typeface="Verdana"/>
              </a:rPr>
              <a:t>em</a:t>
            </a:r>
            <a:r>
              <a:rPr sz="800" spc="20" dirty="0">
                <a:latin typeface="Verdana"/>
                <a:cs typeface="Verdana"/>
              </a:rPr>
              <a:t>b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15" dirty="0">
                <a:latin typeface="Verdana"/>
                <a:cs typeface="Verdana"/>
              </a:rPr>
              <a:t>ntu 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15" dirty="0">
                <a:latin typeface="Verdana"/>
                <a:cs typeface="Verdana"/>
              </a:rPr>
              <a:t>enja</a:t>
            </a:r>
            <a:r>
              <a:rPr sz="800" spc="15" dirty="0">
                <a:latin typeface="Verdana"/>
                <a:cs typeface="Verdana"/>
              </a:rPr>
              <a:t>ga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edisip</a:t>
            </a:r>
            <a:r>
              <a:rPr sz="800" spc="-5" dirty="0">
                <a:latin typeface="Verdana"/>
                <a:cs typeface="Verdana"/>
              </a:rPr>
              <a:t>l</a:t>
            </a:r>
            <a:r>
              <a:rPr sz="800" spc="5" dirty="0">
                <a:latin typeface="Verdana"/>
                <a:cs typeface="Verdana"/>
              </a:rPr>
              <a:t>inan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di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-65" dirty="0">
                <a:latin typeface="Verdana"/>
                <a:cs typeface="Verdana"/>
              </a:rPr>
              <a:t>i.</a:t>
            </a:r>
            <a:endParaRPr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30" dirty="0">
                <a:latin typeface="Verdana"/>
                <a:cs typeface="Verdana"/>
              </a:rPr>
              <a:t>D</a:t>
            </a:r>
            <a:r>
              <a:rPr sz="800" spc="15" dirty="0">
                <a:latin typeface="Verdana"/>
                <a:cs typeface="Verdana"/>
              </a:rPr>
              <a:t>engan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rutinitas,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ses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10" dirty="0">
                <a:latin typeface="Verdana"/>
                <a:cs typeface="Verdana"/>
              </a:rPr>
              <a:t>o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</a:t>
            </a:r>
            <a:endParaRPr sz="800" dirty="0">
              <a:latin typeface="Verdana"/>
              <a:cs typeface="Verdana"/>
            </a:endParaRPr>
          </a:p>
          <a:p>
            <a:pPr marL="12700" marR="167005">
              <a:lnSpc>
                <a:spcPct val="114900"/>
              </a:lnSpc>
              <a:spcBef>
                <a:spcPts val="25"/>
              </a:spcBef>
            </a:pP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5" dirty="0">
                <a:latin typeface="Verdana"/>
                <a:cs typeface="Verdana"/>
              </a:rPr>
              <a:t>gatur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0" dirty="0">
                <a:latin typeface="Verdana"/>
                <a:cs typeface="Verdana"/>
              </a:rPr>
              <a:t>ak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25" dirty="0">
                <a:latin typeface="Verdana"/>
                <a:cs typeface="Verdana"/>
              </a:rPr>
              <a:t>u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untuk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p</a:t>
            </a:r>
            <a:r>
              <a:rPr sz="800" spc="10" dirty="0">
                <a:latin typeface="Verdana"/>
                <a:cs typeface="Verdana"/>
              </a:rPr>
              <a:t>e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30" dirty="0">
                <a:latin typeface="Verdana"/>
                <a:cs typeface="Verdana"/>
              </a:rPr>
              <a:t>erjaan,  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r</a:t>
            </a:r>
            <a:r>
              <a:rPr sz="800" dirty="0">
                <a:latin typeface="Verdana"/>
                <a:cs typeface="Verdana"/>
              </a:rPr>
              <a:t>aha</a:t>
            </a:r>
            <a:r>
              <a:rPr sz="800" spc="5" dirty="0">
                <a:latin typeface="Verdana"/>
                <a:cs typeface="Verdana"/>
              </a:rPr>
              <a:t>t</a:t>
            </a:r>
            <a:r>
              <a:rPr sz="800" spc="-125" dirty="0">
                <a:latin typeface="Verdana"/>
                <a:cs typeface="Verdana"/>
              </a:rPr>
              <a:t>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 err="1">
                <a:latin typeface="Verdana"/>
                <a:cs typeface="Verdana"/>
              </a:rPr>
              <a:t>hibu</a:t>
            </a:r>
            <a:r>
              <a:rPr sz="800" dirty="0" err="1">
                <a:latin typeface="Verdana"/>
                <a:cs typeface="Verdana"/>
              </a:rPr>
              <a:t>r</a:t>
            </a:r>
            <a:r>
              <a:rPr sz="800" spc="-40" dirty="0" err="1">
                <a:latin typeface="Verdana"/>
                <a:cs typeface="Verdana"/>
              </a:rPr>
              <a:t>an</a:t>
            </a:r>
            <a:r>
              <a:rPr sz="800" spc="-40" dirty="0">
                <a:latin typeface="Verdana"/>
                <a:cs typeface="Verdana"/>
              </a:rPr>
              <a:t>.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15" dirty="0" err="1">
                <a:latin typeface="Verdana"/>
                <a:cs typeface="Verdana"/>
              </a:rPr>
              <a:t>K</a:t>
            </a:r>
            <a:r>
              <a:rPr lang="en-US" sz="800" spc="-5" dirty="0" err="1">
                <a:latin typeface="Verdana"/>
                <a:cs typeface="Verdana"/>
              </a:rPr>
              <a:t>onsis</a:t>
            </a:r>
            <a:r>
              <a:rPr lang="en-US" sz="800" spc="-25" dirty="0" err="1">
                <a:latin typeface="Verdana"/>
                <a:cs typeface="Verdana"/>
              </a:rPr>
              <a:t>t</a:t>
            </a:r>
            <a:r>
              <a:rPr lang="en-US" sz="800" spc="-5" dirty="0" err="1">
                <a:latin typeface="Verdana"/>
                <a:cs typeface="Verdana"/>
              </a:rPr>
              <a:t>ensi</a:t>
            </a:r>
            <a:r>
              <a:rPr lang="en-US" sz="800" spc="-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10" dirty="0" err="1">
                <a:latin typeface="Verdana"/>
                <a:cs typeface="Verdana"/>
              </a:rPr>
              <a:t>dala</a:t>
            </a:r>
            <a:r>
              <a:rPr lang="en-US" sz="800" spc="10" dirty="0" err="1">
                <a:latin typeface="Verdana"/>
                <a:cs typeface="Verdana"/>
              </a:rPr>
              <a:t>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15" dirty="0">
                <a:latin typeface="Verdana"/>
                <a:cs typeface="Verdana"/>
              </a:rPr>
              <a:t>enja</a:t>
            </a:r>
            <a:r>
              <a:rPr sz="800" dirty="0">
                <a:latin typeface="Verdana"/>
                <a:cs typeface="Verdana"/>
              </a:rPr>
              <a:t>lan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ru</a:t>
            </a:r>
            <a:r>
              <a:rPr sz="800" spc="-5" dirty="0">
                <a:latin typeface="Verdana"/>
                <a:cs typeface="Verdana"/>
              </a:rPr>
              <a:t>t</a:t>
            </a:r>
            <a:r>
              <a:rPr sz="800" spc="5" dirty="0">
                <a:latin typeface="Verdana"/>
                <a:cs typeface="Verdana"/>
              </a:rPr>
              <a:t>ini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5" dirty="0">
                <a:latin typeface="Verdana"/>
                <a:cs typeface="Verdana"/>
              </a:rPr>
              <a:t>an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20" dirty="0">
                <a:latin typeface="Verdana"/>
                <a:cs typeface="Verdana"/>
              </a:rPr>
              <a:t>e</a:t>
            </a:r>
            <a:r>
              <a:rPr sz="800" spc="3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bentuk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10" dirty="0">
                <a:latin typeface="Verdana"/>
                <a:cs typeface="Verdana"/>
              </a:rPr>
              <a:t>eb</a:t>
            </a:r>
            <a:r>
              <a:rPr sz="800" dirty="0">
                <a:latin typeface="Verdana"/>
                <a:cs typeface="Verdana"/>
              </a:rPr>
              <a:t>i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saa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posit</a:t>
            </a:r>
            <a:r>
              <a:rPr sz="800" spc="-5" dirty="0">
                <a:latin typeface="Verdana"/>
                <a:cs typeface="Verdana"/>
              </a:rPr>
              <a:t>i</a:t>
            </a:r>
            <a:r>
              <a:rPr sz="800" spc="-25" dirty="0">
                <a:latin typeface="Verdana"/>
                <a:cs typeface="Verdana"/>
              </a:rPr>
              <a:t>f</a:t>
            </a:r>
            <a:r>
              <a:rPr sz="800" spc="-125" dirty="0">
                <a:latin typeface="Verdana"/>
                <a:cs typeface="Verdana"/>
              </a:rPr>
              <a:t>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10" name="scane 1">
            <a:hlinkClick r:id="" action="ppaction://media"/>
            <a:extLst>
              <a:ext uri="{FF2B5EF4-FFF2-40B4-BE49-F238E27FC236}">
                <a16:creationId xmlns:a16="http://schemas.microsoft.com/office/drawing/2014/main" id="{67D8B037-66EA-315D-CB9B-81862FFDC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>
            <a:off x="7844" y="1673076"/>
            <a:ext cx="1006999" cy="1622574"/>
          </a:xfrm>
          <a:prstGeom prst="rect">
            <a:avLst/>
          </a:prstGeom>
        </p:spPr>
      </p:pic>
      <p:pic>
        <p:nvPicPr>
          <p:cNvPr id="11" name="Suara Rekaman">
            <a:hlinkClick r:id="" action="ppaction://media"/>
            <a:extLst>
              <a:ext uri="{FF2B5EF4-FFF2-40B4-BE49-F238E27FC236}">
                <a16:creationId xmlns:a16="http://schemas.microsoft.com/office/drawing/2014/main" id="{FEB89CBD-3D4E-CD8B-4699-46960F3270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79550" y="2887569"/>
            <a:ext cx="4064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1843" y="733421"/>
            <a:ext cx="1812289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dirty="0">
                <a:latin typeface="Cambria"/>
                <a:cs typeface="Cambria"/>
              </a:rPr>
              <a:t>Mengatasi</a:t>
            </a:r>
            <a:r>
              <a:rPr sz="1250" spc="-25" dirty="0">
                <a:latin typeface="Cambria"/>
                <a:cs typeface="Cambria"/>
              </a:rPr>
              <a:t> </a:t>
            </a:r>
            <a:r>
              <a:rPr sz="1250" spc="-5" dirty="0">
                <a:latin typeface="Cambria"/>
                <a:cs typeface="Cambria"/>
              </a:rPr>
              <a:t>Prokrastinasi</a:t>
            </a:r>
            <a:endParaRPr sz="12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5873" y="1730989"/>
            <a:ext cx="553522" cy="792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1717" y="1087659"/>
            <a:ext cx="1788795" cy="9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65" dirty="0">
                <a:latin typeface="Verdana"/>
                <a:cs typeface="Verdana"/>
              </a:rPr>
              <a:t>P</a:t>
            </a:r>
            <a:r>
              <a:rPr sz="800" spc="-4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35" dirty="0">
                <a:latin typeface="Verdana"/>
                <a:cs typeface="Verdana"/>
              </a:rPr>
              <a:t>r</a:t>
            </a:r>
            <a:r>
              <a:rPr sz="800" spc="-5" dirty="0">
                <a:latin typeface="Verdana"/>
                <a:cs typeface="Verdana"/>
              </a:rPr>
              <a:t>astina</a:t>
            </a:r>
            <a:r>
              <a:rPr sz="800" spc="-20" dirty="0">
                <a:latin typeface="Verdana"/>
                <a:cs typeface="Verdana"/>
              </a:rPr>
              <a:t>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dirty="0">
                <a:latin typeface="Verdana"/>
                <a:cs typeface="Verdana"/>
              </a:rPr>
              <a:t>dala</a:t>
            </a:r>
            <a:r>
              <a:rPr sz="800" spc="25" dirty="0">
                <a:latin typeface="Verdana"/>
                <a:cs typeface="Verdana"/>
              </a:rPr>
              <a:t>h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mus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25" dirty="0">
                <a:latin typeface="Verdana"/>
                <a:cs typeface="Verdana"/>
              </a:rPr>
              <a:t>h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-5" dirty="0">
                <a:latin typeface="Verdana"/>
                <a:cs typeface="Verdana"/>
              </a:rPr>
              <a:t>ta</a:t>
            </a:r>
            <a:r>
              <a:rPr sz="800" spc="15" dirty="0">
                <a:latin typeface="Verdana"/>
                <a:cs typeface="Verdana"/>
              </a:rPr>
              <a:t>ma 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edisip</a:t>
            </a:r>
            <a:r>
              <a:rPr sz="800" spc="-5" dirty="0">
                <a:latin typeface="Verdana"/>
                <a:cs typeface="Verdana"/>
              </a:rPr>
              <a:t>l</a:t>
            </a:r>
            <a:r>
              <a:rPr sz="800" spc="-20" dirty="0">
                <a:latin typeface="Verdana"/>
                <a:cs typeface="Verdana"/>
              </a:rPr>
              <a:t>inan.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5" dirty="0">
                <a:latin typeface="Verdana"/>
                <a:cs typeface="Verdana"/>
              </a:rPr>
              <a:t>Men</a:t>
            </a:r>
            <a:r>
              <a:rPr sz="800" spc="15" dirty="0">
                <a:latin typeface="Verdana"/>
                <a:cs typeface="Verdana"/>
              </a:rPr>
              <a:t>gide</a:t>
            </a:r>
            <a:r>
              <a:rPr sz="800" spc="10" dirty="0">
                <a:latin typeface="Verdana"/>
                <a:cs typeface="Verdana"/>
              </a:rPr>
              <a:t>ntiﬁ</a:t>
            </a:r>
            <a:r>
              <a:rPr sz="800" spc="5" dirty="0">
                <a:latin typeface="Verdana"/>
                <a:cs typeface="Verdana"/>
              </a:rPr>
              <a:t>k</a:t>
            </a:r>
            <a:r>
              <a:rPr sz="800" spc="-20" dirty="0">
                <a:latin typeface="Verdana"/>
                <a:cs typeface="Verdana"/>
              </a:rPr>
              <a:t>asi  </a:t>
            </a:r>
            <a:r>
              <a:rPr sz="800" i="1" spc="-15" dirty="0">
                <a:latin typeface="Verdana"/>
                <a:cs typeface="Verdana"/>
              </a:rPr>
              <a:t>a</a:t>
            </a:r>
            <a:r>
              <a:rPr sz="800" i="1" spc="-20" dirty="0">
                <a:latin typeface="Verdana"/>
                <a:cs typeface="Verdana"/>
              </a:rPr>
              <a:t>lasa</a:t>
            </a:r>
            <a:r>
              <a:rPr sz="800" i="1" spc="25" dirty="0">
                <a:latin typeface="Verdana"/>
                <a:cs typeface="Verdana"/>
              </a:rPr>
              <a:t>n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i="1" spc="5" dirty="0">
                <a:latin typeface="Verdana"/>
                <a:cs typeface="Verdana"/>
              </a:rPr>
              <a:t>p</a:t>
            </a:r>
            <a:r>
              <a:rPr sz="800" i="1" spc="-10" dirty="0">
                <a:latin typeface="Verdana"/>
                <a:cs typeface="Verdana"/>
              </a:rPr>
              <a:t>r</a:t>
            </a:r>
            <a:r>
              <a:rPr sz="800" i="1" spc="5" dirty="0">
                <a:latin typeface="Verdana"/>
                <a:cs typeface="Verdana"/>
              </a:rPr>
              <a:t>o</a:t>
            </a:r>
            <a:r>
              <a:rPr sz="800" i="1" spc="-5" dirty="0">
                <a:latin typeface="Verdana"/>
                <a:cs typeface="Verdana"/>
              </a:rPr>
              <a:t>k</a:t>
            </a:r>
            <a:r>
              <a:rPr sz="800" i="1" spc="-35" dirty="0">
                <a:latin typeface="Verdana"/>
                <a:cs typeface="Verdana"/>
              </a:rPr>
              <a:t>r</a:t>
            </a:r>
            <a:r>
              <a:rPr sz="800" i="1" spc="-10" dirty="0">
                <a:latin typeface="Verdana"/>
                <a:cs typeface="Verdana"/>
              </a:rPr>
              <a:t>astinasi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dan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30" dirty="0">
                <a:latin typeface="Verdana"/>
                <a:cs typeface="Verdana"/>
              </a:rPr>
              <a:t>mu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35" dirty="0">
                <a:latin typeface="Verdana"/>
                <a:cs typeface="Verdana"/>
              </a:rPr>
              <a:t>r</a:t>
            </a:r>
            <a:r>
              <a:rPr sz="800" spc="-15" dirty="0">
                <a:latin typeface="Verdana"/>
                <a:cs typeface="Verdana"/>
              </a:rPr>
              <a:t>at</a:t>
            </a:r>
            <a:r>
              <a:rPr sz="800" spc="10" dirty="0">
                <a:latin typeface="Verdana"/>
                <a:cs typeface="Verdana"/>
              </a:rPr>
              <a:t>egi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10" dirty="0">
                <a:latin typeface="Verdana"/>
                <a:cs typeface="Verdana"/>
              </a:rPr>
              <a:t>ntuk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dirty="0">
                <a:latin typeface="Verdana"/>
                <a:cs typeface="Verdana"/>
              </a:rPr>
              <a:t>gatasi</a:t>
            </a:r>
            <a:r>
              <a:rPr sz="800" spc="-10" dirty="0">
                <a:latin typeface="Verdana"/>
                <a:cs typeface="Verdana"/>
              </a:rPr>
              <a:t>n</a:t>
            </a:r>
            <a:r>
              <a:rPr sz="800" spc="-60" dirty="0">
                <a:latin typeface="Verdana"/>
                <a:cs typeface="Verdana"/>
              </a:rPr>
              <a:t>y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san</a:t>
            </a:r>
            <a:r>
              <a:rPr sz="800" spc="10" dirty="0">
                <a:latin typeface="Verdana"/>
                <a:cs typeface="Verdana"/>
              </a:rPr>
              <a:t>gat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pentin</a:t>
            </a:r>
            <a:r>
              <a:rPr sz="800" spc="-40" dirty="0">
                <a:latin typeface="Verdana"/>
                <a:cs typeface="Verdana"/>
              </a:rPr>
              <a:t>g.</a:t>
            </a:r>
            <a:endParaRPr sz="800">
              <a:latin typeface="Verdana"/>
              <a:cs typeface="Verdana"/>
            </a:endParaRPr>
          </a:p>
          <a:p>
            <a:pPr marL="12700" marR="74930">
              <a:lnSpc>
                <a:spcPts val="960"/>
              </a:lnSpc>
              <a:spcBef>
                <a:spcPts val="25"/>
              </a:spcBef>
            </a:pPr>
            <a:r>
              <a:rPr sz="800" spc="-15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ons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15" dirty="0">
                <a:latin typeface="Verdana"/>
                <a:cs typeface="Verdana"/>
              </a:rPr>
              <a:t>t</a:t>
            </a:r>
            <a:r>
              <a:rPr sz="800" spc="-5" dirty="0">
                <a:latin typeface="Verdana"/>
                <a:cs typeface="Verdana"/>
              </a:rPr>
              <a:t>ensi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enge</a:t>
            </a:r>
            <a:r>
              <a:rPr sz="800" spc="5" dirty="0">
                <a:latin typeface="Verdana"/>
                <a:cs typeface="Verdana"/>
              </a:rPr>
              <a:t>kan</a:t>
            </a:r>
            <a:r>
              <a:rPr sz="800" spc="30" dirty="0">
                <a:latin typeface="Verdana"/>
                <a:cs typeface="Verdana"/>
              </a:rPr>
              <a:t>g  </a:t>
            </a:r>
            <a:r>
              <a:rPr sz="800" spc="5" dirty="0">
                <a:latin typeface="Verdana"/>
                <a:cs typeface="Verdana"/>
              </a:rPr>
              <a:t>p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5" dirty="0">
                <a:latin typeface="Verdana"/>
                <a:cs typeface="Verdana"/>
              </a:rPr>
              <a:t>k</a:t>
            </a:r>
            <a:r>
              <a:rPr sz="800" spc="-35" dirty="0">
                <a:latin typeface="Verdana"/>
                <a:cs typeface="Verdana"/>
              </a:rPr>
              <a:t>r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10" dirty="0">
                <a:latin typeface="Verdana"/>
                <a:cs typeface="Verdana"/>
              </a:rPr>
              <a:t>stinasi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15" dirty="0">
                <a:latin typeface="Verdana"/>
                <a:cs typeface="Verdana"/>
              </a:rPr>
              <a:t>nin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0" dirty="0">
                <a:latin typeface="Verdana"/>
                <a:cs typeface="Verdana"/>
              </a:rPr>
              <a:t>n  </a:t>
            </a:r>
            <a:r>
              <a:rPr sz="800" spc="-15" dirty="0">
                <a:latin typeface="Verdana"/>
                <a:cs typeface="Verdana"/>
              </a:rPr>
              <a:t>produktivitas.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8763" y="419862"/>
            <a:ext cx="2073231" cy="2352937"/>
          </a:xfrm>
          <a:prstGeom prst="rect">
            <a:avLst/>
          </a:prstGeom>
        </p:spPr>
      </p:pic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C223883F-3D91-948E-D1B1-3E1E064D0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>
            <a:off x="374" y="1673076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DBDE14FB-91B9-B059-7F88-5EC866A739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2750" y="263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5" y="8"/>
            <a:ext cx="2596865" cy="328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2857" y="391979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620"/>
              </a:spcBef>
            </a:pP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Mengelola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Gangguan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Eksternal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6686" y="1347417"/>
            <a:ext cx="790925" cy="982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62218" y="1013400"/>
            <a:ext cx="2376805" cy="728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5500"/>
              </a:lnSpc>
              <a:spcBef>
                <a:spcPts val="95"/>
              </a:spcBef>
            </a:pPr>
            <a:r>
              <a:rPr sz="800" spc="-15" dirty="0">
                <a:latin typeface="Verdana"/>
                <a:cs typeface="Verdana"/>
              </a:rPr>
              <a:t>Ga</a:t>
            </a:r>
            <a:r>
              <a:rPr sz="800" spc="25" dirty="0">
                <a:latin typeface="Verdana"/>
                <a:cs typeface="Verdana"/>
              </a:rPr>
              <a:t>ngguan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-15" dirty="0">
                <a:latin typeface="Verdana"/>
                <a:cs typeface="Verdana"/>
              </a:rPr>
              <a:t>ks</a:t>
            </a:r>
            <a:r>
              <a:rPr sz="800" spc="-30" dirty="0">
                <a:latin typeface="Verdana"/>
                <a:cs typeface="Verdana"/>
              </a:rPr>
              <a:t>t</a:t>
            </a:r>
            <a:r>
              <a:rPr sz="800" spc="-15" dirty="0">
                <a:latin typeface="Verdana"/>
                <a:cs typeface="Verdana"/>
              </a:rPr>
              <a:t>e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na</a:t>
            </a:r>
            <a:r>
              <a:rPr sz="800" spc="-10" dirty="0">
                <a:latin typeface="Verdana"/>
                <a:cs typeface="Verdana"/>
              </a:rPr>
              <a:t>l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sep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-15" dirty="0">
                <a:latin typeface="Verdana"/>
                <a:cs typeface="Verdana"/>
              </a:rPr>
              <a:t>r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0" dirty="0">
                <a:latin typeface="Verdana"/>
                <a:cs typeface="Verdana"/>
              </a:rPr>
              <a:t>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5" dirty="0">
                <a:latin typeface="Verdana"/>
                <a:cs typeface="Verdana"/>
              </a:rPr>
              <a:t>dia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sosial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dan  </a:t>
            </a:r>
            <a:r>
              <a:rPr sz="800" spc="5" dirty="0">
                <a:latin typeface="Verdana"/>
                <a:cs typeface="Verdana"/>
              </a:rPr>
              <a:t>lin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25" dirty="0">
                <a:latin typeface="Verdana"/>
                <a:cs typeface="Verdana"/>
              </a:rPr>
              <a:t>un</a:t>
            </a:r>
            <a:r>
              <a:rPr sz="800" spc="15" dirty="0">
                <a:latin typeface="Verdana"/>
                <a:cs typeface="Verdana"/>
              </a:rPr>
              <a:t>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se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10" dirty="0">
                <a:latin typeface="Verdana"/>
                <a:cs typeface="Verdana"/>
              </a:rPr>
              <a:t>itar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20" dirty="0">
                <a:latin typeface="Verdana"/>
                <a:cs typeface="Verdana"/>
              </a:rPr>
              <a:t>gga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30" dirty="0">
                <a:latin typeface="Verdana"/>
                <a:cs typeface="Verdana"/>
              </a:rPr>
              <a:t>ggu  </a:t>
            </a:r>
            <a:r>
              <a:rPr sz="800" spc="-20" dirty="0">
                <a:latin typeface="Verdana"/>
                <a:cs typeface="Verdana"/>
              </a:rPr>
              <a:t>konsentrasi.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Kedisiplinan</a:t>
            </a:r>
            <a:r>
              <a:rPr sz="800" spc="-60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diri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60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mengelola </a:t>
            </a:r>
            <a:r>
              <a:rPr sz="800" spc="-270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gangguan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tersebut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akan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meningkatkan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fokus 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dan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0" dirty="0">
                <a:latin typeface="Verdana"/>
                <a:cs typeface="Verdana"/>
              </a:rPr>
              <a:t>p</a:t>
            </a:r>
            <a:r>
              <a:rPr sz="800" spc="-40" dirty="0">
                <a:latin typeface="Verdana"/>
                <a:cs typeface="Verdana"/>
              </a:rPr>
              <a:t>r</a:t>
            </a:r>
            <a:r>
              <a:rPr sz="800" spc="-15" dirty="0">
                <a:latin typeface="Verdana"/>
                <a:cs typeface="Verdana"/>
              </a:rPr>
              <a:t>oduktivitas.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E505BA8B-878D-AFEF-3567-D57B95442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 flipH="1">
            <a:off x="4846186" y="1671395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5EBE0AAE-D778-C1F5-AAED-020EEDA93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45252" y="270047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2389" y="603489"/>
            <a:ext cx="20034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5" dirty="0">
                <a:latin typeface="Cambria"/>
                <a:cs typeface="Cambria"/>
              </a:rPr>
              <a:t>Mengukur</a:t>
            </a:r>
            <a:r>
              <a:rPr sz="1600" spc="-4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Kemajuan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781" y="1792284"/>
            <a:ext cx="553510" cy="79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2822" y="1032051"/>
            <a:ext cx="1922780" cy="1151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62230" algn="r">
              <a:lnSpc>
                <a:spcPct val="115500"/>
              </a:lnSpc>
              <a:spcBef>
                <a:spcPts val="120"/>
              </a:spcBef>
            </a:pPr>
            <a:r>
              <a:rPr sz="800" spc="70" dirty="0">
                <a:latin typeface="Verdana"/>
                <a:cs typeface="Verdana"/>
              </a:rPr>
              <a:t>P</a:t>
            </a:r>
            <a:r>
              <a:rPr sz="800" spc="10" dirty="0">
                <a:latin typeface="Verdana"/>
                <a:cs typeface="Verdana"/>
              </a:rPr>
              <a:t>entin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5" dirty="0">
                <a:latin typeface="Verdana"/>
                <a:cs typeface="Verdana"/>
              </a:rPr>
              <a:t>un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10" dirty="0">
                <a:latin typeface="Verdana"/>
                <a:cs typeface="Verdana"/>
              </a:rPr>
              <a:t>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i="1" spc="60" dirty="0">
                <a:latin typeface="Verdana"/>
                <a:cs typeface="Verdana"/>
              </a:rPr>
              <a:t>m</a:t>
            </a:r>
            <a:r>
              <a:rPr sz="800" i="1" spc="15" dirty="0">
                <a:latin typeface="Verdana"/>
                <a:cs typeface="Verdana"/>
              </a:rPr>
              <a:t>en</a:t>
            </a:r>
            <a:r>
              <a:rPr sz="800" i="1" spc="25" dirty="0">
                <a:latin typeface="Verdana"/>
                <a:cs typeface="Verdana"/>
              </a:rPr>
              <a:t>gu</a:t>
            </a:r>
            <a:r>
              <a:rPr sz="800" i="1" spc="10" dirty="0">
                <a:latin typeface="Verdana"/>
                <a:cs typeface="Verdana"/>
              </a:rPr>
              <a:t>k</a:t>
            </a:r>
            <a:r>
              <a:rPr sz="800" i="1" dirty="0">
                <a:latin typeface="Verdana"/>
                <a:cs typeface="Verdana"/>
              </a:rPr>
              <a:t>ur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i="1" spc="-15" dirty="0">
                <a:latin typeface="Verdana"/>
                <a:cs typeface="Verdana"/>
              </a:rPr>
              <a:t>k</a:t>
            </a:r>
            <a:r>
              <a:rPr sz="800" i="1" dirty="0">
                <a:latin typeface="Verdana"/>
                <a:cs typeface="Verdana"/>
              </a:rPr>
              <a:t>emajuan 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15" dirty="0">
                <a:latin typeface="Verdana"/>
                <a:cs typeface="Verdana"/>
              </a:rPr>
              <a:t>enja</a:t>
            </a:r>
            <a:r>
              <a:rPr sz="800" spc="15" dirty="0">
                <a:latin typeface="Verdana"/>
                <a:cs typeface="Verdana"/>
              </a:rPr>
              <a:t>ga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10" dirty="0">
                <a:latin typeface="Verdana"/>
                <a:cs typeface="Verdana"/>
              </a:rPr>
              <a:t>ed</a:t>
            </a:r>
            <a:r>
              <a:rPr sz="800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10" dirty="0">
                <a:latin typeface="Verdana"/>
                <a:cs typeface="Verdana"/>
              </a:rPr>
              <a:t>plinan.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Den</a:t>
            </a:r>
            <a:r>
              <a:rPr sz="800" spc="15" dirty="0">
                <a:latin typeface="Verdana"/>
                <a:cs typeface="Verdana"/>
              </a:rPr>
              <a:t>gan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5" dirty="0">
                <a:latin typeface="Verdana"/>
                <a:cs typeface="Verdana"/>
              </a:rPr>
              <a:t>etap</a:t>
            </a:r>
            <a:r>
              <a:rPr sz="800" spc="-5" dirty="0">
                <a:latin typeface="Verdana"/>
                <a:cs typeface="Verdana"/>
              </a:rPr>
              <a:t>k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tujuan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jan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pend</a:t>
            </a:r>
            <a:r>
              <a:rPr sz="800" spc="10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k 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40" dirty="0">
                <a:latin typeface="Verdana"/>
                <a:cs typeface="Verdana"/>
              </a:rPr>
              <a:t>ja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0" dirty="0">
                <a:latin typeface="Verdana"/>
                <a:cs typeface="Verdana"/>
              </a:rPr>
              <a:t>p</a:t>
            </a:r>
            <a:r>
              <a:rPr sz="800" spc="-10" dirty="0">
                <a:latin typeface="Verdana"/>
                <a:cs typeface="Verdana"/>
              </a:rPr>
              <a:t>anjan</a:t>
            </a:r>
            <a:r>
              <a:rPr sz="800" spc="-40" dirty="0">
                <a:latin typeface="Verdana"/>
                <a:cs typeface="Verdana"/>
              </a:rPr>
              <a:t>g,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ses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10" dirty="0">
                <a:latin typeface="Verdana"/>
                <a:cs typeface="Verdana"/>
              </a:rPr>
              <a:t>o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liha</a:t>
            </a:r>
            <a:r>
              <a:rPr sz="800" spc="5" dirty="0">
                <a:latin typeface="Verdana"/>
                <a:cs typeface="Verdana"/>
              </a:rPr>
              <a:t>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pe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35" dirty="0">
                <a:latin typeface="Verdana"/>
                <a:cs typeface="Verdana"/>
              </a:rPr>
              <a:t>em</a:t>
            </a:r>
            <a:r>
              <a:rPr sz="800" spc="20" dirty="0">
                <a:latin typeface="Verdana"/>
                <a:cs typeface="Verdana"/>
              </a:rPr>
              <a:t>b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15" dirty="0">
                <a:latin typeface="Verdana"/>
                <a:cs typeface="Verdana"/>
              </a:rPr>
              <a:t>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di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-65" dirty="0">
                <a:latin typeface="Verdana"/>
                <a:cs typeface="Verdana"/>
              </a:rPr>
              <a:t>i.</a:t>
            </a:r>
            <a:endParaRPr sz="800">
              <a:latin typeface="Verdana"/>
              <a:cs typeface="Verdana"/>
            </a:endParaRPr>
          </a:p>
          <a:p>
            <a:pPr marL="179705" marR="5080" indent="248285" algn="r">
              <a:lnSpc>
                <a:spcPct val="114900"/>
              </a:lnSpc>
            </a:pPr>
            <a:r>
              <a:rPr sz="800" spc="-15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onsis</a:t>
            </a:r>
            <a:r>
              <a:rPr sz="800" spc="-20" dirty="0">
                <a:latin typeface="Verdana"/>
                <a:cs typeface="Verdana"/>
              </a:rPr>
              <a:t>t</a:t>
            </a:r>
            <a:r>
              <a:rPr sz="800" spc="-5" dirty="0">
                <a:latin typeface="Verdana"/>
                <a:cs typeface="Verdana"/>
              </a:rPr>
              <a:t>ensi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-15" dirty="0">
                <a:latin typeface="Verdana"/>
                <a:cs typeface="Verdana"/>
              </a:rPr>
              <a:t>la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20" dirty="0">
                <a:latin typeface="Verdana"/>
                <a:cs typeface="Verdana"/>
              </a:rPr>
              <a:t>gu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ur 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0" dirty="0">
                <a:latin typeface="Verdana"/>
                <a:cs typeface="Verdana"/>
              </a:rPr>
              <a:t>ma</a:t>
            </a:r>
            <a:r>
              <a:rPr sz="800" spc="-5" dirty="0">
                <a:latin typeface="Verdana"/>
                <a:cs typeface="Verdana"/>
              </a:rPr>
              <a:t>juan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15" dirty="0">
                <a:latin typeface="Verdana"/>
                <a:cs typeface="Verdana"/>
              </a:rPr>
              <a:t>ti</a:t>
            </a:r>
            <a:r>
              <a:rPr sz="800" spc="-40" dirty="0">
                <a:latin typeface="Verdana"/>
                <a:cs typeface="Verdana"/>
              </a:rPr>
              <a:t>v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15" dirty="0">
                <a:latin typeface="Verdana"/>
                <a:cs typeface="Verdana"/>
              </a:rPr>
              <a:t>ntu</a:t>
            </a:r>
            <a:r>
              <a:rPr sz="800" dirty="0">
                <a:latin typeface="Verdana"/>
                <a:cs typeface="Verdana"/>
              </a:rPr>
              <a:t>k</a:t>
            </a:r>
            <a:endParaRPr sz="8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40"/>
              </a:spcBef>
            </a:pPr>
            <a:r>
              <a:rPr sz="800" spc="-15" dirty="0">
                <a:latin typeface="Verdana"/>
                <a:cs typeface="Verdana"/>
              </a:rPr>
              <a:t>t</a:t>
            </a:r>
            <a:r>
              <a:rPr sz="800" spc="-10" dirty="0">
                <a:latin typeface="Verdana"/>
                <a:cs typeface="Verdana"/>
              </a:rPr>
              <a:t>erus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maju.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13673" y="382100"/>
            <a:ext cx="2198049" cy="2386803"/>
          </a:xfrm>
          <a:prstGeom prst="rect">
            <a:avLst/>
          </a:prstGeom>
        </p:spPr>
      </p:pic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66450ABD-532E-2525-5F65-82D8209DF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>
            <a:off x="0" y="1673076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C89AAB2F-F55A-417F-5558-F58262263F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7040" y="2707819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11" y="0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13" y="0"/>
                </a:moveTo>
                <a:lnTo>
                  <a:pt x="5453367" y="0"/>
                </a:lnTo>
                <a:lnTo>
                  <a:pt x="5453367" y="391160"/>
                </a:lnTo>
                <a:lnTo>
                  <a:pt x="5453367" y="2895600"/>
                </a:lnTo>
                <a:lnTo>
                  <a:pt x="3865029" y="2895600"/>
                </a:lnTo>
                <a:lnTo>
                  <a:pt x="3865029" y="2894457"/>
                </a:lnTo>
                <a:lnTo>
                  <a:pt x="1980222" y="2894457"/>
                </a:lnTo>
                <a:lnTo>
                  <a:pt x="1980222" y="2895600"/>
                </a:lnTo>
                <a:lnTo>
                  <a:pt x="391858" y="2895600"/>
                </a:lnTo>
                <a:lnTo>
                  <a:pt x="391858" y="391160"/>
                </a:lnTo>
                <a:lnTo>
                  <a:pt x="1980222" y="391160"/>
                </a:lnTo>
                <a:lnTo>
                  <a:pt x="1980222" y="392595"/>
                </a:lnTo>
                <a:lnTo>
                  <a:pt x="3865029" y="392595"/>
                </a:lnTo>
                <a:lnTo>
                  <a:pt x="3865029" y="391160"/>
                </a:lnTo>
                <a:lnTo>
                  <a:pt x="5453367" y="391160"/>
                </a:lnTo>
                <a:lnTo>
                  <a:pt x="5453367" y="0"/>
                </a:lnTo>
                <a:lnTo>
                  <a:pt x="3776573" y="0"/>
                </a:lnTo>
                <a:lnTo>
                  <a:pt x="2068664" y="25"/>
                </a:lnTo>
                <a:lnTo>
                  <a:pt x="0" y="0"/>
                </a:lnTo>
                <a:lnTo>
                  <a:pt x="0" y="391160"/>
                </a:lnTo>
                <a:lnTo>
                  <a:pt x="0" y="2895600"/>
                </a:lnTo>
                <a:lnTo>
                  <a:pt x="0" y="3288030"/>
                </a:lnTo>
                <a:lnTo>
                  <a:pt x="2068664" y="3288030"/>
                </a:lnTo>
                <a:lnTo>
                  <a:pt x="2068664" y="3287014"/>
                </a:lnTo>
                <a:lnTo>
                  <a:pt x="3776573" y="3287014"/>
                </a:lnTo>
                <a:lnTo>
                  <a:pt x="3776573" y="3288030"/>
                </a:lnTo>
                <a:lnTo>
                  <a:pt x="5845213" y="3288030"/>
                </a:lnTo>
                <a:lnTo>
                  <a:pt x="5845213" y="2895600"/>
                </a:lnTo>
                <a:lnTo>
                  <a:pt x="5845213" y="391160"/>
                </a:lnTo>
                <a:lnTo>
                  <a:pt x="584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2731" y="550327"/>
            <a:ext cx="228028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"/>
                <a:cs typeface="Cambria"/>
              </a:rPr>
              <a:t>Kesimpulan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232" y="1270602"/>
            <a:ext cx="315087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latin typeface="Verdana"/>
                <a:cs typeface="Verdana"/>
              </a:rPr>
              <a:t>Kedisiplinan </a:t>
            </a:r>
            <a:r>
              <a:rPr sz="800" spc="-5" dirty="0">
                <a:latin typeface="Verdana"/>
                <a:cs typeface="Verdana"/>
              </a:rPr>
              <a:t>diri </a:t>
            </a:r>
            <a:r>
              <a:rPr sz="800" dirty="0">
                <a:latin typeface="Verdana"/>
                <a:cs typeface="Verdana"/>
              </a:rPr>
              <a:t>adalah </a:t>
            </a:r>
            <a:r>
              <a:rPr sz="800" spc="10" dirty="0">
                <a:latin typeface="Verdana"/>
                <a:cs typeface="Verdana"/>
              </a:rPr>
              <a:t>kunci menuju </a:t>
            </a:r>
            <a:r>
              <a:rPr sz="800" spc="-20" dirty="0">
                <a:latin typeface="Verdana"/>
                <a:cs typeface="Verdana"/>
              </a:rPr>
              <a:t>kesuksesan. </a:t>
            </a:r>
            <a:r>
              <a:rPr sz="800" spc="20" dirty="0">
                <a:latin typeface="Verdana"/>
                <a:cs typeface="Verdana"/>
              </a:rPr>
              <a:t>Dengan </a:t>
            </a:r>
            <a:r>
              <a:rPr sz="800" spc="25" dirty="0">
                <a:latin typeface="Verdana"/>
                <a:cs typeface="Verdana"/>
              </a:rPr>
              <a:t> </a:t>
            </a:r>
            <a:r>
              <a:rPr sz="800" i="1" spc="-10" dirty="0">
                <a:latin typeface="Verdana"/>
                <a:cs typeface="Verdana"/>
              </a:rPr>
              <a:t>konsistensi </a:t>
            </a:r>
            <a:r>
              <a:rPr sz="800" spc="10" dirty="0">
                <a:latin typeface="Verdana"/>
                <a:cs typeface="Verdana"/>
              </a:rPr>
              <a:t>dalam </a:t>
            </a:r>
            <a:r>
              <a:rPr sz="800" spc="5" dirty="0">
                <a:latin typeface="Verdana"/>
                <a:cs typeface="Verdana"/>
              </a:rPr>
              <a:t>menjaga </a:t>
            </a:r>
            <a:r>
              <a:rPr sz="800" spc="-10" dirty="0">
                <a:latin typeface="Verdana"/>
                <a:cs typeface="Verdana"/>
              </a:rPr>
              <a:t>kedisiplinan, </a:t>
            </a:r>
            <a:r>
              <a:rPr sz="800" spc="-5" dirty="0">
                <a:latin typeface="Verdana"/>
                <a:cs typeface="Verdana"/>
              </a:rPr>
              <a:t>seseorang </a:t>
            </a:r>
            <a:r>
              <a:rPr sz="800" spc="5" dirty="0">
                <a:latin typeface="Verdana"/>
                <a:cs typeface="Verdana"/>
              </a:rPr>
              <a:t>dapat </a:t>
            </a:r>
            <a:r>
              <a:rPr sz="800" spc="10" dirty="0">
                <a:latin typeface="Verdana"/>
                <a:cs typeface="Verdana"/>
              </a:rPr>
              <a:t> mencapai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tujuan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dengan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lebih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efektif.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Tetap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-30" dirty="0">
                <a:latin typeface="Verdana"/>
                <a:cs typeface="Verdana"/>
              </a:rPr>
              <a:t>fokus,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atur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waktu </a:t>
            </a:r>
            <a:r>
              <a:rPr sz="800" spc="-26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dengan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baik,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dan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jaga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konsistensi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untuk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meraih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kesuksesan.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4991373E-0A32-2F0F-0E50-4497BD31B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2540" r="23429"/>
          <a:stretch/>
        </p:blipFill>
        <p:spPr>
          <a:xfrm>
            <a:off x="420233" y="1270602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5CA4568A-E260-33D4-C790-BCA3A1A6D9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9531" y="24098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191" y="1131515"/>
            <a:ext cx="4370070" cy="850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5400" spc="-35" dirty="0">
                <a:solidFill>
                  <a:srgbClr val="FFFFFF"/>
                </a:solidFill>
                <a:latin typeface="Cambria"/>
                <a:cs typeface="Cambria"/>
              </a:rPr>
              <a:t>Terima</a:t>
            </a:r>
            <a:r>
              <a:rPr sz="54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-50" dirty="0">
                <a:solidFill>
                  <a:srgbClr val="FFFFFF"/>
                </a:solidFill>
                <a:latin typeface="Cambria"/>
                <a:cs typeface="Cambria"/>
              </a:rPr>
              <a:t>kasih!</a:t>
            </a:r>
            <a:endParaRPr sz="5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041" y="2718456"/>
            <a:ext cx="1844509" cy="1359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80"/>
              </a:spcBef>
            </a:pPr>
            <a:r>
              <a:rPr lang="en-US" sz="850" spc="50" dirty="0">
                <a:solidFill>
                  <a:srgbClr val="FFFFFF"/>
                </a:solidFill>
                <a:latin typeface="Verdana"/>
                <a:cs typeface="Verdana"/>
              </a:rPr>
              <a:t>By : Maulana Sakti </a:t>
            </a:r>
            <a:r>
              <a:rPr lang="en-US" sz="850" spc="50">
                <a:solidFill>
                  <a:srgbClr val="FFFFFF"/>
                </a:solidFill>
                <a:latin typeface="Verdana"/>
                <a:cs typeface="Verdana"/>
              </a:rPr>
              <a:t>Nugraha</a:t>
            </a:r>
            <a:endParaRPr sz="8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209</Words>
  <Application>Microsoft Office PowerPoint</Application>
  <PresentationFormat>Custom</PresentationFormat>
  <Paragraphs>20</Paragraphs>
  <Slides>8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Cambria</vt:lpstr>
      <vt:lpstr>Times New Roman</vt:lpstr>
      <vt:lpstr>Trebuchet MS</vt:lpstr>
      <vt:lpstr>Verdana</vt:lpstr>
      <vt:lpstr>Office Theme</vt:lpstr>
      <vt:lpstr>Menjaga  Kedisiplinan  Diri: Kunci  Menuju  Kesuksesan</vt:lpstr>
      <vt:lpstr>Pentingnya Kedisiplinan</vt:lpstr>
      <vt:lpstr>Membuat Rutinitas  Harian</vt:lpstr>
      <vt:lpstr>Mengatasi Prokrastinasi</vt:lpstr>
      <vt:lpstr>Mengelola Gangguan Eksternal</vt:lpstr>
      <vt:lpstr>Mengukur Kemajuan</vt:lpstr>
      <vt:lpstr>Kesimpulan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Menjaga  Kedisiplinan  Diri: Kunci  Menuju  Kesuksesan</dc:title>
  <cp:lastModifiedBy>NXKEXSN006301056432N00@outlook.com</cp:lastModifiedBy>
  <cp:revision>3</cp:revision>
  <dcterms:created xsi:type="dcterms:W3CDTF">2023-12-08T23:57:56Z</dcterms:created>
  <dcterms:modified xsi:type="dcterms:W3CDTF">2024-01-12T18:39:46Z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2023-12-08T00:00:00Z</vt:filetime>
  </property>
  <property fmtid="{D5CDD505-2E9C-101B-9397-08002B2CF9AE}" pid="3" name="LastSaved">
    <vt:filetime>2023-12-08T00:00:00Z</vt:filetime>
  </property>
</Properties>
</file>